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12/11/2019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4154710787"/>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One Mean Mover</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35CB2596-A3B1-47AD-8B18-8E67B7CEA793}"/>
              </a:ext>
            </a:extLst>
          </p:cNvPr>
          <p:cNvPicPr>
            <a:picLocks noChangeAspect="1"/>
          </p:cNvPicPr>
          <p:nvPr/>
        </p:nvPicPr>
        <p:blipFill>
          <a:blip r:embed="rId5"/>
          <a:stretch>
            <a:fillRect/>
          </a:stretch>
        </p:blipFill>
        <p:spPr>
          <a:xfrm>
            <a:off x="180474" y="3705410"/>
            <a:ext cx="7025777" cy="216199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909310"/>
          </a:xfrm>
          <a:prstGeom prst="rect">
            <a:avLst/>
          </a:prstGeom>
          <a:noFill/>
        </p:spPr>
        <p:txBody>
          <a:bodyPr wrap="square" rtlCol="0">
            <a:spAutoFit/>
          </a:bodyPr>
          <a:lstStyle/>
          <a:p>
            <a:pPr algn="ctr"/>
            <a:r>
              <a:rPr lang="en-US" b="1" dirty="0"/>
              <a:t>One Mean Mover</a:t>
            </a:r>
          </a:p>
          <a:p>
            <a:pPr algn="ctr"/>
            <a:r>
              <a:rPr lang="en-US" b="1" dirty="0"/>
              <a:t>Written Stage Briefing</a:t>
            </a:r>
          </a:p>
          <a:p>
            <a:r>
              <a:rPr lang="en-US" dirty="0"/>
              <a:t>One Mean Mover is a 32 round, 160 point, Comstock field course. There are fifteen USPSA targets, one Colt popper, and one mini popper. The best two hits on paper will score, and steel must fall to score. The start signal is audible.</a:t>
            </a:r>
          </a:p>
          <a:p>
            <a:endParaRPr lang="en-US" dirty="0"/>
          </a:p>
          <a:p>
            <a:r>
              <a:rPr lang="en-US" dirty="0"/>
              <a:t>The swinger is activated by the stomp box. The drop turner is activated by the Colt popper, and it is a disappearing target. Please check the activators before walk through and set them the same way every time.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1465</TotalTime>
  <Words>244</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2019-12-11T20:50:34Z</dcterms:modified>
  <cp:category>Shooting</cp:category>
</cp:coreProperties>
</file>

<file path=docProps/thumbnail.jpeg>
</file>